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1" r:id="rId13"/>
    <p:sldId id="269" r:id="rId14"/>
    <p:sldId id="270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13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7345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639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9440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161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51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49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64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1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6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1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1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4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51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FD78-A9DF-44DA-9492-5AED835FC2F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531D80F-704E-4088-8E50-FD7D14DE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0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42AD-2E31-1923-D0E8-162AAC90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0"/>
            <a:ext cx="5102159" cy="4220820"/>
          </a:xfrm>
        </p:spPr>
        <p:txBody>
          <a:bodyPr anchor="ctr">
            <a:normAutofit/>
          </a:bodyPr>
          <a:lstStyle/>
          <a:p>
            <a:r>
              <a:rPr lang="en-IN" sz="4800" b="1" dirty="0">
                <a:solidFill>
                  <a:srgbClr val="FFFFFF"/>
                </a:solidFill>
              </a:rPr>
              <a:t>EVENT FLOW</a:t>
            </a:r>
            <a:br>
              <a:rPr lang="en-IN" dirty="0">
                <a:solidFill>
                  <a:srgbClr val="FFFFFF"/>
                </a:solidFill>
              </a:rPr>
            </a:br>
            <a:r>
              <a:rPr lang="en-IN" sz="4400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Event Planning Application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7EF75-70AF-5AA9-43F9-570AF36C9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032" y="804334"/>
            <a:ext cx="3675634" cy="5249332"/>
          </a:xfrm>
        </p:spPr>
        <p:txBody>
          <a:bodyPr anchor="ctr">
            <a:norm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Söhne"/>
              </a:rPr>
              <a:t>Project Presentation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7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25C6-19DC-AB96-2243-810542BE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110602"/>
            <a:ext cx="10515600" cy="1325563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DFE483-6E32-820F-545F-41A0AC3D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233735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2615-39A6-F0C1-0A6A-52EAA57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76"/>
            <a:ext cx="10515600" cy="850932"/>
          </a:xfrm>
        </p:spPr>
        <p:txBody>
          <a:bodyPr/>
          <a:lstStyle/>
          <a:p>
            <a:r>
              <a:rPr lang="en-IN" dirty="0"/>
              <a:t>Booking Event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0D0D6-971D-928D-1F28-576050196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230417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ED8-4133-4542-AD94-214D0F8D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8" y="18255"/>
            <a:ext cx="10515600" cy="1325563"/>
          </a:xfrm>
        </p:spPr>
        <p:txBody>
          <a:bodyPr/>
          <a:lstStyle/>
          <a:p>
            <a:r>
              <a:rPr lang="en-IN" dirty="0"/>
              <a:t>Events Info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B0B8C8-C3D4-0A88-81B2-400166E49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205566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29D-D99C-8C21-66F4-62FFBB3A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Guest List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E52577-F770-C4E6-4019-D10696F3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177231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74F8-AEA7-70D6-A645-4595B122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5" y="18255"/>
            <a:ext cx="10515600" cy="1325563"/>
          </a:xfrm>
        </p:spPr>
        <p:txBody>
          <a:bodyPr/>
          <a:lstStyle/>
          <a:p>
            <a:r>
              <a:rPr lang="en-IN" dirty="0"/>
              <a:t>Admin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41FDB7-7949-8B50-25C5-878C8A5D3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179558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1BFB-4F35-383C-A5D1-75AC8B39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0164E-875E-9A03-5252-BA03FB4B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3665"/>
            <a:ext cx="8915400" cy="496529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Summary of Achievements: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Successfully developed a fully functional Event Management System tailored to both casual and professional event organizers.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Implemented advanced features such as real-time notifications, interactive venue maps, and a multi-tier ticketing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Ensured high usability and accessibility standards, confirmed through extensive user testing.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Learnings: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Importance of agile project management in adapting to changing requirements and deadlines.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role of continuous user feedback in creating a user-centered design.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Future Directions: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Enhancements to mobile applications to improve user experience on the go.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55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you Images - Free Download on Freepik">
            <a:extLst>
              <a:ext uri="{FF2B5EF4-FFF2-40B4-BE49-F238E27FC236}">
                <a16:creationId xmlns:a16="http://schemas.microsoft.com/office/drawing/2014/main" id="{846DA040-FD19-A0A4-CF3E-44444812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08" y="1601582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2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4A4-457B-A373-7253-D290728E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576" y="234177"/>
            <a:ext cx="5754696" cy="1837349"/>
          </a:xfrm>
        </p:spPr>
        <p:txBody>
          <a:bodyPr anchor="ctr">
            <a:normAutofit/>
          </a:bodyPr>
          <a:lstStyle/>
          <a:p>
            <a:r>
              <a:rPr lang="en-IN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09AE-F2F5-0306-A30F-4FCA9FD6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576" y="1710813"/>
            <a:ext cx="8037656" cy="4247535"/>
          </a:xfrm>
        </p:spPr>
        <p:txBody>
          <a:bodyPr anchor="t">
            <a:normAutofit lnSpcReduction="10000"/>
          </a:bodyPr>
          <a:lstStyle/>
          <a:p>
            <a:r>
              <a:rPr lang="en-US" sz="1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Purpose of the System:</a:t>
            </a:r>
            <a:endParaRPr lang="en-US" sz="16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To provide a seamless and efficient tool for planning, organizing, and managing all types of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Enables real-time coordination and collaboration among event organizers, vendors, and participants.</a:t>
            </a:r>
          </a:p>
          <a:p>
            <a:pPr marL="0" indent="0">
              <a:buNone/>
            </a:pPr>
            <a:endParaRPr lang="en-US" sz="16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US" sz="1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Target Audience:</a:t>
            </a:r>
            <a:endParaRPr lang="en-US" sz="16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Community centers, educational institutions, and corporate event coordinators.</a:t>
            </a:r>
          </a:p>
          <a:p>
            <a:pPr marL="0" indent="0">
              <a:buNone/>
            </a:pPr>
            <a:endParaRPr lang="en-US" sz="16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US" sz="1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Objectives:</a:t>
            </a:r>
            <a:endParaRPr lang="en-US" sz="16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Simplify the event management process through automation.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Enhance user experience with intuitive design and comprehensive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Ensure scalability and reliability to handle events of any size.</a:t>
            </a:r>
          </a:p>
          <a:p>
            <a:pPr marL="0" indent="0">
              <a:buNone/>
            </a:pPr>
            <a:endParaRPr lang="en-IN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01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D019-ECCB-293C-8FE2-8E52C28F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System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25EE-C93D-303F-6B68-FB72B1BF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Architecture:</a:t>
            </a: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Utilizes a three-tier architecture comprising the presentation layer, business logic layer, and data access layer. This separation enhances system scalability and maintainability.</a:t>
            </a:r>
          </a:p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Technologies Used:</a:t>
            </a: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Frontend: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HTML5, CSS- for a dynamic and responsive user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Backend: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Python, PHP - robust and scalable for handling complex backend logic.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Database: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MYSQL - ensures reliable data storage and complex query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Other Tools: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Docker for containerization, Git for version control, and Jenkins for continuous integration.</a:t>
            </a:r>
          </a:p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Deployment:</a:t>
            </a: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Deployed on XAMPP for  availability and scalability.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69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BE47-2485-9A87-D489-07D24D99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FDA1-8494-FA43-1E85-6A0966E5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6348"/>
            <a:ext cx="8915400" cy="5102942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Registration and Management: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Secure sign-up and login functionality.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Profile management for users to update their information.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Event Creation and Management: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Tools to create and edit event details such as date, time, location, and description.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Options for setting up recurring events and reminders.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Booking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System: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Integrated platform for ticket sales including multiple pricing tiers and discount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Real-time tracking of ticket sales and attendee registration.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Interactive Venue Maps: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Maps showing event layouts and seating arrangements, which can be interactively explored by attendees.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Reporting and Analytics: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Dashboard for real-time insights on attendance, revenue from ticket sales, and participant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Tools for generating post-event reports to analyze success and areas for improvement.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43D1-9717-E312-1E48-3168F4AE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Development 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5B03-563E-DB4B-91BC-6A8977A0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716" y="1555828"/>
            <a:ext cx="9485671" cy="4845377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Chosen Methodology: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Verification &amp; Validation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Emphasizing flexibility, continuous feedback, and iterative progress through sprints.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of Development: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Planning: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Requirement gathering, scope definition, and sprint planning.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Design: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UI/UX design iterations and system architecture planning.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Development: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Coding, continuous integration, and regular sprint reviews.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Unit testing, integration testing, and user acceptance testing (UAT).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Deployment: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Staging and production deployment with monitoring and rollback strategies.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Maintenance: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Ongoing support, bug fixing, and system upgrades.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Tools and Practices: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Version Control: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for tracking revisions and collaborating.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Management: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Jira for tracking tasks, deadlines, and agile metrics.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Team Collaboration: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Regular stand-up meetings to discuss progress, obstacles, and next steps.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Sprint retrospectives to refine processes and improve efficiency.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708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ABD6-5CD3-208B-2ABD-F680EB3B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1223-30CA-FF98-05A0-D85024014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55173"/>
            <a:ext cx="8915400" cy="5132439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Core Tables and Their Functions: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Stores user information, preferences, and roles (e.g., attendee, organizer).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Venues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Contains details about each event, such as title, description, venue, date, and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Booking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Manages ticket types, pricing, and availability. Links to Events and Users for purchases.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Integrity and Security: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of constraints and indexes to ensure data integrity and efficient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Implementation of encryption and access controls to protect sensitive data.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Optimization and Scalability: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normalization to eliminate data redundancy and improve query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Strategies for scaling the database, such as replication and partitioning, to handle high loads during peak times.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49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3FCE-B589-33E1-01E8-4677369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Interface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8215-4B60-8631-2322-F814E589E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00981"/>
            <a:ext cx="8915400" cy="486696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Design Philosophy: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User-Centric Approach: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Focus on creating an intuitive and accessible interface for all user types.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Consistency: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Uniform design elements across all screens to ensure a seamless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Responsiveness: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Ensures optimal viewing and interaction experience across all devices and screen sizes.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UI Elements: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Navigation Bar: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Simple and clear, providing easy access to all major sections like Home, Events, My Tickets, and Support.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Dashboard: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Central hub for users to view upcoming events, manage tickets, and receive notifications.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Event Pages: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Detailed pages for each event, featuring descriptions, venue maps, speaker profiles, and ticket options.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64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5D65-F3F4-10E0-FF75-F607018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 and Validation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B792-47C0-7736-39B7-D4278EC0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0515600" cy="4612114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 Strategies: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Unit Testing: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Ensure each component functions correctly in isolation.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Testing: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Check modules work together as expected.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System Testing: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Evaluate the complete system’s performance against the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Acceptance Testing (UAT):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Conducted with real users to ensure the system meets their needs and expectations.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Quality Assurance Measures: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Regular code reviews and pair programming sessions to maintain code quality.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Performance testing to evaluate system responsiveness and stability under load.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Documentation: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Comprehensive test cases and outcomes documented for future reference and compliance.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This slide demonstrates your commitment to quality and reliability through rigorous testing and user feedback integration.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87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CB5C-136C-310B-E0BD-54AFD1AC7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" y="18255"/>
            <a:ext cx="10515600" cy="1325563"/>
          </a:xfrm>
        </p:spPr>
        <p:txBody>
          <a:bodyPr/>
          <a:lstStyle/>
          <a:p>
            <a:r>
              <a:rPr lang="en-IN" dirty="0"/>
              <a:t>Login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435111-DC03-5BB6-9FB2-F930CEB26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</p:spTree>
    <p:extLst>
      <p:ext uri="{BB962C8B-B14F-4D97-AF65-F5344CB8AC3E}">
        <p14:creationId xmlns:p14="http://schemas.microsoft.com/office/powerpoint/2010/main" val="20291832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957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Söhne</vt:lpstr>
      <vt:lpstr>Wingdings 3</vt:lpstr>
      <vt:lpstr>Wisp</vt:lpstr>
      <vt:lpstr>EVENT FLOW Event Planning Application</vt:lpstr>
      <vt:lpstr>Introduction</vt:lpstr>
      <vt:lpstr>System Overview</vt:lpstr>
      <vt:lpstr>Features</vt:lpstr>
      <vt:lpstr>Development Methodology</vt:lpstr>
      <vt:lpstr>Database Design</vt:lpstr>
      <vt:lpstr>User Interface Design</vt:lpstr>
      <vt:lpstr>Testing and Validation</vt:lpstr>
      <vt:lpstr>Login Page</vt:lpstr>
      <vt:lpstr>Homepage</vt:lpstr>
      <vt:lpstr>Booking Event Page</vt:lpstr>
      <vt:lpstr>Events Info Page</vt:lpstr>
      <vt:lpstr>Guest List Page</vt:lpstr>
      <vt:lpstr>Admin Page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FLOW Event Planning Application</dc:title>
  <dc:creator>ABBURI KUMAR</dc:creator>
  <cp:lastModifiedBy>ABBURI KUMAR</cp:lastModifiedBy>
  <cp:revision>4</cp:revision>
  <dcterms:created xsi:type="dcterms:W3CDTF">2024-04-22T06:18:08Z</dcterms:created>
  <dcterms:modified xsi:type="dcterms:W3CDTF">2024-04-22T10:51:36Z</dcterms:modified>
</cp:coreProperties>
</file>